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191"/>
    <a:srgbClr val="E0E0E0"/>
    <a:srgbClr val="E6F0E2"/>
    <a:srgbClr val="3FA9F5"/>
    <a:srgbClr val="4277BB"/>
    <a:srgbClr val="BF2A61"/>
    <a:srgbClr val="90C740"/>
    <a:srgbClr val="4E77B6"/>
    <a:srgbClr val="725097"/>
    <a:srgbClr val="196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2"/>
    <p:restoredTop sz="94728"/>
  </p:normalViewPr>
  <p:slideViewPr>
    <p:cSldViewPr snapToGrid="0">
      <p:cViewPr varScale="1">
        <p:scale>
          <a:sx n="77" d="100"/>
          <a:sy n="77" d="100"/>
        </p:scale>
        <p:origin x="1376" y="184"/>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4.emf"/><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31.xml.rels><?xml version="1.0" encoding="UTF-8" standalone="yes"?>
<Relationships xmlns="http://schemas.openxmlformats.org/package/2006/relationships"><Relationship Id="rId8" Type="http://schemas.openxmlformats.org/officeDocument/2006/relationships/image" Target="../media/image243.emf"/><Relationship Id="rId3" Type="http://schemas.openxmlformats.org/officeDocument/2006/relationships/image" Target="../media/image238.emf"/><Relationship Id="rId7" Type="http://schemas.openxmlformats.org/officeDocument/2006/relationships/image" Target="../media/image242.png"/><Relationship Id="rId2"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41.emf"/><Relationship Id="rId11" Type="http://schemas.openxmlformats.org/officeDocument/2006/relationships/image" Target="../media/image246.emf"/><Relationship Id="rId5" Type="http://schemas.openxmlformats.org/officeDocument/2006/relationships/image" Target="../media/image240.emf"/><Relationship Id="rId10" Type="http://schemas.openxmlformats.org/officeDocument/2006/relationships/image" Target="../media/image245.emf"/><Relationship Id="rId4" Type="http://schemas.openxmlformats.org/officeDocument/2006/relationships/image" Target="../media/image239.emf"/><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grpSp>
        <p:nvGrpSpPr>
          <p:cNvPr id="15" name="Group 14">
            <a:extLst>
              <a:ext uri="{FF2B5EF4-FFF2-40B4-BE49-F238E27FC236}">
                <a16:creationId xmlns:a16="http://schemas.microsoft.com/office/drawing/2014/main" id="{AE8A444D-C5A9-1E48-8139-3FC7B8F4EE10}"/>
              </a:ext>
            </a:extLst>
          </p:cNvPr>
          <p:cNvGrpSpPr/>
          <p:nvPr/>
        </p:nvGrpSpPr>
        <p:grpSpPr>
          <a:xfrm>
            <a:off x="6798692" y="4912171"/>
            <a:ext cx="1859884" cy="2094529"/>
            <a:chOff x="6798692" y="4912171"/>
            <a:chExt cx="1859884" cy="2094529"/>
          </a:xfrm>
        </p:grpSpPr>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1" name="Shape 535">
              <a:extLst>
                <a:ext uri="{FF2B5EF4-FFF2-40B4-BE49-F238E27FC236}">
                  <a16:creationId xmlns:a16="http://schemas.microsoft.com/office/drawing/2014/main" id="{B7AEED21-CB3E-7040-884B-3F7C2E209140}"/>
                </a:ext>
              </a:extLst>
            </p:cNvPr>
            <p:cNvSpPr/>
            <p:nvPr/>
          </p:nvSpPr>
          <p:spPr>
            <a:xfrm>
              <a:off x="6830608" y="662710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grpSp>
      <p:grpSp>
        <p:nvGrpSpPr>
          <p:cNvPr id="8" name="Group 7">
            <a:extLst>
              <a:ext uri="{FF2B5EF4-FFF2-40B4-BE49-F238E27FC236}">
                <a16:creationId xmlns:a16="http://schemas.microsoft.com/office/drawing/2014/main" id="{6114EACC-F350-0845-B4AE-5B4FA744D247}"/>
              </a:ext>
            </a:extLst>
          </p:cNvPr>
          <p:cNvGrpSpPr/>
          <p:nvPr/>
        </p:nvGrpSpPr>
        <p:grpSpPr>
          <a:xfrm>
            <a:off x="6798692" y="2254106"/>
            <a:ext cx="1657633" cy="2017862"/>
            <a:chOff x="6798692" y="2254106"/>
            <a:chExt cx="1657633" cy="2017862"/>
          </a:xfrm>
        </p:grpSpPr>
        <p:sp>
          <p:nvSpPr>
            <p:cNvPr id="43" name="Shape 535"/>
            <p:cNvSpPr/>
            <p:nvPr/>
          </p:nvSpPr>
          <p:spPr>
            <a:xfrm>
              <a:off x="7188495" y="3892377"/>
              <a:ext cx="92461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9BD79668-13CC-0746-ACC7-AB0F5E6B2805}"/>
                </a:ext>
              </a:extLst>
            </p:cNvPr>
            <p:cNvPicPr>
              <a:picLocks noChangeAspect="1"/>
            </p:cNvPicPr>
            <p:nvPr/>
          </p:nvPicPr>
          <p:blipFill>
            <a:blip r:embed="rId3"/>
            <a:stretch>
              <a:fillRect/>
            </a:stretch>
          </p:blipFill>
          <p:spPr>
            <a:xfrm>
              <a:off x="6833874" y="2298894"/>
              <a:ext cx="420062" cy="367554"/>
            </a:xfrm>
            <a:prstGeom prst="rect">
              <a:avLst/>
            </a:prstGeom>
          </p:spPr>
        </p:pic>
      </p:grpSp>
      <p:grpSp>
        <p:nvGrpSpPr>
          <p:cNvPr id="6" name="Group 5">
            <a:extLst>
              <a:ext uri="{FF2B5EF4-FFF2-40B4-BE49-F238E27FC236}">
                <a16:creationId xmlns:a16="http://schemas.microsoft.com/office/drawing/2014/main" id="{67D9797A-A504-3D49-A081-F0338F39E803}"/>
              </a:ext>
            </a:extLst>
          </p:cNvPr>
          <p:cNvGrpSpPr/>
          <p:nvPr/>
        </p:nvGrpSpPr>
        <p:grpSpPr>
          <a:xfrm>
            <a:off x="3560411" y="2233629"/>
            <a:ext cx="1657633" cy="2038340"/>
            <a:chOff x="3560411" y="2233629"/>
            <a:chExt cx="1657633" cy="2038340"/>
          </a:xfrm>
        </p:grpSpPr>
        <p:sp>
          <p:nvSpPr>
            <p:cNvPr id="36" name="Shape 535"/>
            <p:cNvSpPr/>
            <p:nvPr/>
          </p:nvSpPr>
          <p:spPr>
            <a:xfrm>
              <a:off x="4077758" y="3892378"/>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7" name="Picture 46">
              <a:extLst>
                <a:ext uri="{FF2B5EF4-FFF2-40B4-BE49-F238E27FC236}">
                  <a16:creationId xmlns:a16="http://schemas.microsoft.com/office/drawing/2014/main" id="{5406605E-9A03-BE49-8B09-975DF9C9F6E2}"/>
                </a:ext>
              </a:extLst>
            </p:cNvPr>
            <p:cNvPicPr>
              <a:picLocks noChangeAspect="1"/>
            </p:cNvPicPr>
            <p:nvPr/>
          </p:nvPicPr>
          <p:blipFill>
            <a:blip r:embed="rId4"/>
            <a:stretch>
              <a:fillRect/>
            </a:stretch>
          </p:blipFill>
          <p:spPr>
            <a:xfrm>
              <a:off x="3594120" y="2280502"/>
              <a:ext cx="399011" cy="365760"/>
            </a:xfrm>
            <a:prstGeom prst="rect">
              <a:avLst/>
            </a:prstGeom>
          </p:spPr>
        </p:pic>
      </p:grpSp>
      <p:grpSp>
        <p:nvGrpSpPr>
          <p:cNvPr id="4" name="Group 3">
            <a:extLst>
              <a:ext uri="{FF2B5EF4-FFF2-40B4-BE49-F238E27FC236}">
                <a16:creationId xmlns:a16="http://schemas.microsoft.com/office/drawing/2014/main" id="{81D2DE20-6A32-BF41-B5B2-E82793E6B452}"/>
              </a:ext>
            </a:extLst>
          </p:cNvPr>
          <p:cNvGrpSpPr/>
          <p:nvPr/>
        </p:nvGrpSpPr>
        <p:grpSpPr>
          <a:xfrm>
            <a:off x="322130" y="2228050"/>
            <a:ext cx="1657633" cy="2060709"/>
            <a:chOff x="322130" y="2228050"/>
            <a:chExt cx="1657633" cy="2060709"/>
          </a:xfrm>
        </p:grpSpPr>
        <p:sp>
          <p:nvSpPr>
            <p:cNvPr id="32" name="Shape 535"/>
            <p:cNvSpPr/>
            <p:nvPr/>
          </p:nvSpPr>
          <p:spPr>
            <a:xfrm>
              <a:off x="506238" y="3909168"/>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3" name="Picture 52">
              <a:extLst>
                <a:ext uri="{FF2B5EF4-FFF2-40B4-BE49-F238E27FC236}">
                  <a16:creationId xmlns:a16="http://schemas.microsoft.com/office/drawing/2014/main" id="{A4A091AB-B3D9-0842-9E88-D8BF92492A50}"/>
                </a:ext>
              </a:extLst>
            </p:cNvPr>
            <p:cNvPicPr>
              <a:picLocks noChangeAspect="1"/>
            </p:cNvPicPr>
            <p:nvPr/>
          </p:nvPicPr>
          <p:blipFill>
            <a:blip r:embed="rId5"/>
            <a:stretch>
              <a:fillRect/>
            </a:stretch>
          </p:blipFill>
          <p:spPr>
            <a:xfrm>
              <a:off x="353714" y="2262111"/>
              <a:ext cx="406901" cy="365760"/>
            </a:xfrm>
            <a:prstGeom prst="rect">
              <a:avLst/>
            </a:prstGeom>
          </p:spPr>
        </p:pic>
      </p:grpSp>
      <p:grpSp>
        <p:nvGrpSpPr>
          <p:cNvPr id="13" name="Group 12">
            <a:extLst>
              <a:ext uri="{FF2B5EF4-FFF2-40B4-BE49-F238E27FC236}">
                <a16:creationId xmlns:a16="http://schemas.microsoft.com/office/drawing/2014/main" id="{70D8F065-7482-4148-8E7A-9E2702F03BAD}"/>
              </a:ext>
            </a:extLst>
          </p:cNvPr>
          <p:cNvGrpSpPr/>
          <p:nvPr/>
        </p:nvGrpSpPr>
        <p:grpSpPr>
          <a:xfrm>
            <a:off x="322129" y="4916360"/>
            <a:ext cx="1657633" cy="2051820"/>
            <a:chOff x="322129" y="4916360"/>
            <a:chExt cx="1657633" cy="2051820"/>
          </a:xfrm>
        </p:grpSpPr>
        <p:sp>
          <p:nvSpPr>
            <p:cNvPr id="45" name="Shape 535"/>
            <p:cNvSpPr/>
            <p:nvPr/>
          </p:nvSpPr>
          <p:spPr>
            <a:xfrm>
              <a:off x="818426" y="6588589"/>
              <a:ext cx="70558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4" name="Graphic 53">
              <a:extLst>
                <a:ext uri="{FF2B5EF4-FFF2-40B4-BE49-F238E27FC236}">
                  <a16:creationId xmlns:a16="http://schemas.microsoft.com/office/drawing/2014/main" id="{E51B7903-B249-694B-B6EF-DE2B6AF68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755" y="4955842"/>
              <a:ext cx="411523" cy="365798"/>
            </a:xfrm>
            <a:prstGeom prst="rect">
              <a:avLst/>
            </a:prstGeom>
          </p:spPr>
        </p:pic>
      </p:grpSp>
      <p:grpSp>
        <p:nvGrpSpPr>
          <p:cNvPr id="14" name="Group 13">
            <a:extLst>
              <a:ext uri="{FF2B5EF4-FFF2-40B4-BE49-F238E27FC236}">
                <a16:creationId xmlns:a16="http://schemas.microsoft.com/office/drawing/2014/main" id="{DC9D8961-D8E2-4440-AC6F-36B1114C69EF}"/>
              </a:ext>
            </a:extLst>
          </p:cNvPr>
          <p:cNvGrpSpPr/>
          <p:nvPr/>
        </p:nvGrpSpPr>
        <p:grpSpPr>
          <a:xfrm>
            <a:off x="3536026" y="4893447"/>
            <a:ext cx="1704226" cy="2077067"/>
            <a:chOff x="3536026" y="4893447"/>
            <a:chExt cx="1704226" cy="2077067"/>
          </a:xfrm>
        </p:grpSpPr>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7CF42A05-03CE-8C4D-A4FF-52223BB6C304}"/>
                </a:ext>
              </a:extLst>
            </p:cNvPr>
            <p:cNvPicPr>
              <a:picLocks noChangeAspect="1"/>
            </p:cNvPicPr>
            <p:nvPr/>
          </p:nvPicPr>
          <p:blipFill>
            <a:blip r:embed="rId8"/>
            <a:stretch>
              <a:fillRect/>
            </a:stretch>
          </p:blipFill>
          <p:spPr>
            <a:xfrm>
              <a:off x="3573470" y="4927088"/>
              <a:ext cx="399011" cy="365760"/>
            </a:xfrm>
            <a:prstGeom prst="rect">
              <a:avLst/>
            </a:prstGeom>
          </p:spPr>
        </p:pic>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9" name="Shape 519">
            <a:extLst>
              <a:ext uri="{FF2B5EF4-FFF2-40B4-BE49-F238E27FC236}">
                <a16:creationId xmlns:a16="http://schemas.microsoft.com/office/drawing/2014/main" id="{E22D8706-BA79-40EE-BFD5-3858EA3ED48B}"/>
              </a:ext>
            </a:extLst>
          </p:cNvPr>
          <p:cNvSpPr/>
          <p:nvPr/>
        </p:nvSpPr>
        <p:spPr>
          <a:xfrm>
            <a:off x="5348682" y="214136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8607067" y="2088523"/>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3" name="Group 2">
            <a:extLst>
              <a:ext uri="{FF2B5EF4-FFF2-40B4-BE49-F238E27FC236}">
                <a16:creationId xmlns:a16="http://schemas.microsoft.com/office/drawing/2014/main" id="{E7DEA455-3C8B-5D4F-AB88-D1A80438F777}"/>
              </a:ext>
            </a:extLst>
          </p:cNvPr>
          <p:cNvGrpSpPr/>
          <p:nvPr/>
        </p:nvGrpSpPr>
        <p:grpSpPr>
          <a:xfrm>
            <a:off x="338367" y="2163604"/>
            <a:ext cx="1827968" cy="2061465"/>
            <a:chOff x="338367" y="2163604"/>
            <a:chExt cx="1827968" cy="2061465"/>
          </a:xfrm>
        </p:grpSpPr>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sp>
        <p:nvSpPr>
          <p:cNvPr id="71" name="Shape 519">
            <a:extLst>
              <a:ext uri="{FF2B5EF4-FFF2-40B4-BE49-F238E27FC236}">
                <a16:creationId xmlns:a16="http://schemas.microsoft.com/office/drawing/2014/main" id="{31D717AD-A1F7-9A41-BB5E-9112BE517B91}"/>
              </a:ext>
            </a:extLst>
          </p:cNvPr>
          <p:cNvSpPr/>
          <p:nvPr/>
        </p:nvSpPr>
        <p:spPr>
          <a:xfrm>
            <a:off x="2090297" y="2088523"/>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resource organization for customizable groupings.</a:t>
            </a:r>
          </a:p>
        </p:txBody>
      </p:sp>
      <p:grpSp>
        <p:nvGrpSpPr>
          <p:cNvPr id="4" name="Group 3">
            <a:extLst>
              <a:ext uri="{FF2B5EF4-FFF2-40B4-BE49-F238E27FC236}">
                <a16:creationId xmlns:a16="http://schemas.microsoft.com/office/drawing/2014/main" id="{C8042C04-E71F-984B-82D7-F18EF5364F77}"/>
              </a:ext>
            </a:extLst>
          </p:cNvPr>
          <p:cNvGrpSpPr/>
          <p:nvPr/>
        </p:nvGrpSpPr>
        <p:grpSpPr>
          <a:xfrm>
            <a:off x="6918447" y="2171943"/>
            <a:ext cx="1937404" cy="2059666"/>
            <a:chOff x="6918447" y="2171943"/>
            <a:chExt cx="1937404" cy="2059666"/>
          </a:xfrm>
        </p:grpSpPr>
        <p:sp>
          <p:nvSpPr>
            <p:cNvPr id="38" name="Shape 535">
              <a:extLst>
                <a:ext uri="{FF2B5EF4-FFF2-40B4-BE49-F238E27FC236}">
                  <a16:creationId xmlns:a16="http://schemas.microsoft.com/office/drawing/2014/main" id="{7DFA9315-27E6-498E-A079-F89BED13F369}"/>
                </a:ext>
              </a:extLst>
            </p:cNvPr>
            <p:cNvSpPr/>
            <p:nvPr/>
          </p:nvSpPr>
          <p:spPr>
            <a:xfrm>
              <a:off x="7027883" y="385201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grpSp>
          <p:nvGrpSpPr>
            <p:cNvPr id="37" name="Group 36">
              <a:extLst>
                <a:ext uri="{FF2B5EF4-FFF2-40B4-BE49-F238E27FC236}">
                  <a16:creationId xmlns:a16="http://schemas.microsoft.com/office/drawing/2014/main" id="{1A193C41-4205-1C4F-9536-A12FE206C3EF}"/>
                </a:ext>
              </a:extLst>
            </p:cNvPr>
            <p:cNvGrpSpPr/>
            <p:nvPr/>
          </p:nvGrpSpPr>
          <p:grpSpPr>
            <a:xfrm>
              <a:off x="6918447" y="2171943"/>
              <a:ext cx="1657633" cy="1698738"/>
              <a:chOff x="312431" y="4860217"/>
              <a:chExt cx="1657633" cy="1698738"/>
            </a:xfrm>
          </p:grpSpPr>
          <p:sp>
            <p:nvSpPr>
              <p:cNvPr id="39" name="Rounded Rectangle 37">
                <a:extLst>
                  <a:ext uri="{FF2B5EF4-FFF2-40B4-BE49-F238E27FC236}">
                    <a16:creationId xmlns:a16="http://schemas.microsoft.com/office/drawing/2014/main" id="{4303FD55-2E32-924A-8D22-C6FDB9CADE06}"/>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1" name="Shape 535">
                <a:extLst>
                  <a:ext uri="{FF2B5EF4-FFF2-40B4-BE49-F238E27FC236}">
                    <a16:creationId xmlns:a16="http://schemas.microsoft.com/office/drawing/2014/main" id="{C9AB4541-E3F3-6047-8102-61C20C059319}"/>
                  </a:ext>
                </a:extLst>
              </p:cNvPr>
              <p:cNvSpPr/>
              <p:nvPr/>
            </p:nvSpPr>
            <p:spPr>
              <a:xfrm>
                <a:off x="731304" y="4860217"/>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grpSp>
      <p:grpSp>
        <p:nvGrpSpPr>
          <p:cNvPr id="7" name="Group 6">
            <a:extLst>
              <a:ext uri="{FF2B5EF4-FFF2-40B4-BE49-F238E27FC236}">
                <a16:creationId xmlns:a16="http://schemas.microsoft.com/office/drawing/2014/main" id="{A1549E21-4B75-544B-8647-5A6BEF5851BE}"/>
              </a:ext>
            </a:extLst>
          </p:cNvPr>
          <p:cNvGrpSpPr/>
          <p:nvPr/>
        </p:nvGrpSpPr>
        <p:grpSpPr>
          <a:xfrm>
            <a:off x="3024853" y="2192327"/>
            <a:ext cx="2700765" cy="2075722"/>
            <a:chOff x="3024853" y="2192327"/>
            <a:chExt cx="2700765" cy="2075722"/>
          </a:xfrm>
        </p:grpSpPr>
        <p:sp>
          <p:nvSpPr>
            <p:cNvPr id="58" name="Shape 535">
              <a:extLst>
                <a:ext uri="{FF2B5EF4-FFF2-40B4-BE49-F238E27FC236}">
                  <a16:creationId xmlns:a16="http://schemas.microsoft.com/office/drawing/2014/main" id="{C88F32DC-A211-4105-97A8-D9DACB04DE96}"/>
                </a:ext>
              </a:extLst>
            </p:cNvPr>
            <p:cNvSpPr/>
            <p:nvPr/>
          </p:nvSpPr>
          <p:spPr>
            <a:xfrm>
              <a:off x="3024853" y="3888458"/>
              <a:ext cx="270076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92327"/>
              <a:ext cx="1657633" cy="1681118"/>
              <a:chOff x="420420" y="2232839"/>
              <a:chExt cx="1657633" cy="1681118"/>
            </a:xfrm>
          </p:grpSpPr>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36" name="Picture 35">
              <a:extLst>
                <a:ext uri="{FF2B5EF4-FFF2-40B4-BE49-F238E27FC236}">
                  <a16:creationId xmlns:a16="http://schemas.microsoft.com/office/drawing/2014/main" id="{41783071-B071-CC49-AE52-9A0F6B34AEF7}"/>
                </a:ext>
              </a:extLst>
            </p:cNvPr>
            <p:cNvPicPr>
              <a:picLocks noChangeAspect="1"/>
            </p:cNvPicPr>
            <p:nvPr/>
          </p:nvPicPr>
          <p:blipFill>
            <a:blip r:embed="rId3"/>
            <a:stretch>
              <a:fillRect/>
            </a:stretch>
          </p:blipFill>
          <p:spPr>
            <a:xfrm>
              <a:off x="3694118" y="2229620"/>
              <a:ext cx="399011" cy="365760"/>
            </a:xfrm>
            <a:prstGeom prst="rect">
              <a:avLst/>
            </a:prstGeom>
          </p:spPr>
        </p:pic>
      </p:grpSp>
      <p:grpSp>
        <p:nvGrpSpPr>
          <p:cNvPr id="6" name="Group 5">
            <a:extLst>
              <a:ext uri="{FF2B5EF4-FFF2-40B4-BE49-F238E27FC236}">
                <a16:creationId xmlns:a16="http://schemas.microsoft.com/office/drawing/2014/main" id="{CF02353E-192F-5A40-8591-6AE79B0BBCDC}"/>
              </a:ext>
            </a:extLst>
          </p:cNvPr>
          <p:cNvGrpSpPr/>
          <p:nvPr/>
        </p:nvGrpSpPr>
        <p:grpSpPr>
          <a:xfrm>
            <a:off x="369886" y="4842605"/>
            <a:ext cx="1856694" cy="2047185"/>
            <a:chOff x="369886" y="4842605"/>
            <a:chExt cx="1856694" cy="2047185"/>
          </a:xfrm>
        </p:grpSpPr>
        <p:sp>
          <p:nvSpPr>
            <p:cNvPr id="47" name="Shape 535"/>
            <p:cNvSpPr/>
            <p:nvPr/>
          </p:nvSpPr>
          <p:spPr>
            <a:xfrm>
              <a:off x="398612" y="651019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45" name="Group 44">
              <a:extLst>
                <a:ext uri="{FF2B5EF4-FFF2-40B4-BE49-F238E27FC236}">
                  <a16:creationId xmlns:a16="http://schemas.microsoft.com/office/drawing/2014/main" id="{9F50D0B8-DA74-324D-A00F-7C8680071A45}"/>
                </a:ext>
              </a:extLst>
            </p:cNvPr>
            <p:cNvGrpSpPr/>
            <p:nvPr/>
          </p:nvGrpSpPr>
          <p:grpSpPr>
            <a:xfrm>
              <a:off x="369886" y="4842605"/>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2" name="Picture 41">
              <a:extLst>
                <a:ext uri="{FF2B5EF4-FFF2-40B4-BE49-F238E27FC236}">
                  <a16:creationId xmlns:a16="http://schemas.microsoft.com/office/drawing/2014/main" id="{A7E23210-3E1F-FF4B-B7F7-C9B0B9F65A36}"/>
                </a:ext>
              </a:extLst>
            </p:cNvPr>
            <p:cNvPicPr>
              <a:picLocks noChangeAspect="1"/>
            </p:cNvPicPr>
            <p:nvPr/>
          </p:nvPicPr>
          <p:blipFill>
            <a:blip r:embed="rId4"/>
            <a:stretch>
              <a:fillRect/>
            </a:stretch>
          </p:blipFill>
          <p:spPr>
            <a:xfrm>
              <a:off x="398612" y="4889807"/>
              <a:ext cx="406900" cy="365760"/>
            </a:xfrm>
            <a:prstGeom prst="rect">
              <a:avLst/>
            </a:prstGeom>
          </p:spPr>
        </p:pic>
      </p:grpSp>
      <p:grpSp>
        <p:nvGrpSpPr>
          <p:cNvPr id="5" name="Group 4">
            <a:extLst>
              <a:ext uri="{FF2B5EF4-FFF2-40B4-BE49-F238E27FC236}">
                <a16:creationId xmlns:a16="http://schemas.microsoft.com/office/drawing/2014/main" id="{999C4AFF-91EE-5946-93F1-076765020969}"/>
              </a:ext>
            </a:extLst>
          </p:cNvPr>
          <p:cNvGrpSpPr/>
          <p:nvPr/>
        </p:nvGrpSpPr>
        <p:grpSpPr>
          <a:xfrm>
            <a:off x="3442348" y="4798349"/>
            <a:ext cx="2173006" cy="2063950"/>
            <a:chOff x="3442348" y="4798349"/>
            <a:chExt cx="2173006" cy="2063950"/>
          </a:xfrm>
        </p:grpSpPr>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grpSp>
          <p:nvGrpSpPr>
            <p:cNvPr id="67" name="Group 66">
              <a:extLst>
                <a:ext uri="{FF2B5EF4-FFF2-40B4-BE49-F238E27FC236}">
                  <a16:creationId xmlns:a16="http://schemas.microsoft.com/office/drawing/2014/main" id="{F9E7A1BD-FF53-8042-95B4-D7F40B9BB824}"/>
                </a:ext>
              </a:extLst>
            </p:cNvPr>
            <p:cNvGrpSpPr/>
            <p:nvPr/>
          </p:nvGrpSpPr>
          <p:grpSpPr>
            <a:xfrm>
              <a:off x="3657270" y="4798349"/>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3" name="Picture 42">
              <a:extLst>
                <a:ext uri="{FF2B5EF4-FFF2-40B4-BE49-F238E27FC236}">
                  <a16:creationId xmlns:a16="http://schemas.microsoft.com/office/drawing/2014/main" id="{408D3326-2071-5445-AD15-267CE26F9F05}"/>
                </a:ext>
              </a:extLst>
            </p:cNvPr>
            <p:cNvPicPr>
              <a:picLocks noChangeAspect="1"/>
            </p:cNvPicPr>
            <p:nvPr/>
          </p:nvPicPr>
          <p:blipFill>
            <a:blip r:embed="rId5"/>
            <a:stretch>
              <a:fillRect/>
            </a:stretch>
          </p:blipFill>
          <p:spPr>
            <a:xfrm>
              <a:off x="3694118" y="4852689"/>
              <a:ext cx="406899" cy="365760"/>
            </a:xfrm>
            <a:prstGeom prst="rect">
              <a:avLst/>
            </a:prstGeom>
          </p:spPr>
        </p:pic>
      </p:gr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6037</Words>
  <Application>Microsoft Macintosh PowerPoint</Application>
  <PresentationFormat>Custom</PresentationFormat>
  <Paragraphs>1016</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2020-01-15T18:24:25Z</dcterms:modified>
  <cp:category/>
</cp:coreProperties>
</file>